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81" r:id="rId3"/>
    <p:sldId id="277" r:id="rId4"/>
    <p:sldId id="271" r:id="rId5"/>
    <p:sldId id="269" r:id="rId6"/>
    <p:sldId id="282" r:id="rId7"/>
    <p:sldId id="283" r:id="rId8"/>
    <p:sldId id="284" r:id="rId9"/>
    <p:sldId id="256" r:id="rId10"/>
    <p:sldId id="259" r:id="rId11"/>
    <p:sldId id="260" r:id="rId12"/>
    <p:sldId id="280" r:id="rId13"/>
    <p:sldId id="267" r:id="rId14"/>
    <p:sldId id="278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2E8DC-CCB6-471F-BAC4-8A8747E81D9D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1C2E6-F62B-462E-8BE9-D1C8450ED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1C2E6-F62B-462E-8BE9-D1C8450ED49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82C2-C05E-4451-B021-BE51860092C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43F3-72D6-491F-947F-404D6148BF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429684" cy="1143000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对期刊</a:t>
            </a:r>
            <a:r>
              <a:rPr lang="zh-CN" altLang="en-US" sz="4000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评价系统指标的</a:t>
            </a:r>
            <a:r>
              <a:rPr lang="zh-CN" altLang="en-US" sz="4000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理解</a:t>
            </a:r>
            <a:r>
              <a:rPr lang="en-US" altLang="zh-CN" sz="4000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/>
            </a:r>
            <a:br>
              <a:rPr lang="en-US" altLang="zh-CN" sz="4000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</a:br>
            <a:r>
              <a:rPr lang="zh-CN" altLang="en-US" sz="4000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及数据库</a:t>
            </a:r>
            <a:r>
              <a:rPr lang="zh-CN" altLang="en-US" sz="4000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应用</a:t>
            </a:r>
            <a:endParaRPr lang="zh-CN" altLang="en-US" sz="4000" dirty="0">
              <a:solidFill>
                <a:schemeClr val="accent6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71472" y="3929066"/>
            <a:ext cx="8229600" cy="12572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黄开颜</a:t>
            </a:r>
            <a:endParaRPr lang="en-US" altLang="zh-CN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中国医学物理学杂志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编辑部</a:t>
            </a:r>
            <a:endParaRPr lang="en-US" altLang="zh-CN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电话：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</a:rPr>
              <a:t>13392127808         E-mail: 368134829@qq.con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911131021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055"/>
            <a:ext cx="9144000" cy="626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SCD2017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3795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利用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CSCD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了解本刊基本指标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3357554" y="2857496"/>
            <a:ext cx="1143008" cy="21431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071802" y="4357694"/>
            <a:ext cx="2143140" cy="21431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CSCD-JCR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3" name="图片 2" descr="QQ图片201911181021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6858048" cy="546403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 bwMode="auto">
          <a:xfrm>
            <a:off x="2857488" y="5072074"/>
            <a:ext cx="4000528" cy="14287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  SCI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收录期刊引用本刊情况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285720" y="3500438"/>
            <a:ext cx="5214974" cy="28575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图片 4" descr="微信图片_20191113103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5548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11131028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1"/>
            <a:ext cx="9144000" cy="6062334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 bwMode="auto">
          <a:xfrm>
            <a:off x="214282" y="2500306"/>
            <a:ext cx="1643074" cy="78581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ChangeArrowheads="1"/>
          </p:cNvSpPr>
          <p:nvPr/>
        </p:nvSpPr>
        <p:spPr bwMode="auto">
          <a:xfrm>
            <a:off x="2000232" y="2143116"/>
            <a:ext cx="4799733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88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谢 谢！</a:t>
            </a:r>
            <a:endParaRPr lang="en-US" altLang="zh-CN" sz="88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4296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1  </a:t>
            </a:r>
            <a:r>
              <a:rPr lang="zh-CN" altLang="en-US" sz="3600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对期刊评价系统指标的理解</a:t>
            </a:r>
            <a:endParaRPr lang="en-US" altLang="zh-CN" sz="3600" dirty="0" smtClean="0">
              <a:latin typeface="方正粗黑宋简体" pitchFamily="2" charset="-122"/>
              <a:ea typeface="方正粗黑宋简体" pitchFamily="2" charset="-122"/>
              <a:cs typeface="Times New Roman" pitchFamily="18" charset="0"/>
            </a:endParaRPr>
          </a:p>
          <a:p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）中信所的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中国科技期刊引证报告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》</a:t>
            </a:r>
          </a:p>
          <a:p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）北京大学图书馆的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中文核心期刊要目总览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》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lain" startAt="2"/>
            </a:pPr>
            <a:r>
              <a:rPr lang="zh-CN" altLang="en-US" sz="3600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对几种文献数据库的应用</a:t>
            </a:r>
            <a:r>
              <a:rPr lang="en-US" altLang="zh-CN" sz="3600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——</a:t>
            </a:r>
            <a:r>
              <a:rPr lang="zh-CN" altLang="en-US" sz="3600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即时获得本刊指标</a:t>
            </a:r>
            <a:endParaRPr lang="en-US" altLang="zh-CN" sz="3600" dirty="0" smtClean="0">
              <a:latin typeface="方正粗黑宋简体" pitchFamily="2" charset="-122"/>
              <a:ea typeface="方正粗黑宋简体" pitchFamily="2" charset="-122"/>
              <a:cs typeface="Times New Roman" pitchFamily="18" charset="0"/>
            </a:endParaRPr>
          </a:p>
          <a:p>
            <a:pPr marL="457200" indent="-457200"/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）中国知网（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CNKI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中国科学引文数据库（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CSCD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Web of Science (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主要数据是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SCI)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1113101018.jpg"/>
          <p:cNvPicPr>
            <a:picLocks noChangeAspect="1"/>
          </p:cNvPicPr>
          <p:nvPr/>
        </p:nvPicPr>
        <p:blipFill>
          <a:blip r:embed="rId2"/>
          <a:srcRect t="9374" b="11458"/>
          <a:stretch>
            <a:fillRect/>
          </a:stretch>
        </p:blipFill>
        <p:spPr>
          <a:xfrm rot="10800000">
            <a:off x="0" y="785794"/>
            <a:ext cx="9144000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2071670" y="4500570"/>
            <a:ext cx="5000660" cy="14287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" name="图片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276" y="0"/>
            <a:ext cx="5175447" cy="6858000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85720" y="2428868"/>
          <a:ext cx="8715435" cy="178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071570"/>
                <a:gridCol w="928694"/>
                <a:gridCol w="1143008"/>
                <a:gridCol w="1000132"/>
                <a:gridCol w="1077346"/>
                <a:gridCol w="1065793"/>
              </a:tblGrid>
              <a:tr h="42312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刊名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核心总被引频次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核心影响因子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综合评价总分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231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数值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排名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数值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排名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数值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排名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11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中国医学物理学杂志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0.565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20.20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2312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   G292(</a:t>
                      </a:r>
                      <a:r>
                        <a:rPr lang="zh-CN" altLang="en-US" dirty="0" smtClean="0"/>
                        <a:t>某刊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0.222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27.60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圆角矩形 13"/>
          <p:cNvSpPr/>
          <p:nvPr/>
        </p:nvSpPr>
        <p:spPr bwMode="auto">
          <a:xfrm>
            <a:off x="2000232" y="4500570"/>
            <a:ext cx="5214974" cy="14287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rcRect b="18750"/>
          <a:stretch>
            <a:fillRect/>
          </a:stretch>
        </p:blipFill>
        <p:spPr>
          <a:xfrm rot="10800000">
            <a:off x="56444" y="1071546"/>
            <a:ext cx="9087556" cy="557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中国科技期刊引证报告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中关于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综合评价总分</a:t>
            </a:r>
            <a:r>
              <a:rPr lang="zh-CN" altLang="en-US" sz="2400" b="1" dirty="0" smtClean="0"/>
              <a:t>的解释：</a:t>
            </a:r>
            <a:endParaRPr lang="zh-CN" altLang="en-US" sz="2400" b="1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785786" y="2571744"/>
            <a:ext cx="8072494" cy="100013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1934" y="4786322"/>
            <a:ext cx="350046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K</a:t>
            </a:r>
            <a:r>
              <a:rPr lang="zh-CN" altLang="en-US" sz="2400" baseline="-25000" dirty="0" smtClean="0"/>
              <a:t>总被引频次 </a:t>
            </a:r>
            <a:r>
              <a:rPr lang="en-US" altLang="zh-CN" dirty="0" smtClean="0"/>
              <a:t>=</a:t>
            </a:r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dirty="0" smtClean="0"/>
              <a:t>(726-156)/(2564-156</a:t>
            </a:r>
            <a:r>
              <a:rPr lang="zh-CN" altLang="en-US" dirty="0" smtClean="0"/>
              <a:t>）</a:t>
            </a:r>
            <a:r>
              <a:rPr lang="en-US" altLang="zh-CN" dirty="0" smtClean="0"/>
              <a:t>=0.237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对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《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中文核心期刊要目总览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》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指标的理解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</a:t>
            </a:r>
            <a:r>
              <a:rPr lang="zh-CN" altLang="en-US" sz="1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最新是</a:t>
            </a:r>
            <a:r>
              <a:rPr lang="en-US" altLang="zh-CN" sz="1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2017</a:t>
            </a:r>
            <a:r>
              <a:rPr lang="zh-CN" altLang="en-US" sz="1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年第</a:t>
            </a:r>
            <a:r>
              <a:rPr lang="en-US" altLang="zh-CN" sz="1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</a:t>
            </a:r>
            <a:r>
              <a:rPr lang="zh-CN" altLang="en-US" sz="1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版</a:t>
            </a:r>
            <a:endParaRPr lang="zh-CN" altLang="en-US" sz="1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3" name="图片 2" descr="口腔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35885" y="1678769"/>
            <a:ext cx="528641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口腔8.jpg"/>
          <p:cNvPicPr>
            <a:picLocks noChangeAspect="1"/>
          </p:cNvPicPr>
          <p:nvPr/>
        </p:nvPicPr>
        <p:blipFill>
          <a:blip r:embed="rId2" cstate="print"/>
          <a:srcRect t="47917"/>
          <a:stretch>
            <a:fillRect/>
          </a:stretch>
        </p:blipFill>
        <p:spPr>
          <a:xfrm rot="10800000">
            <a:off x="0" y="0"/>
            <a:ext cx="9144000" cy="3571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4214818"/>
            <a:ext cx="69294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2017</a:t>
            </a:r>
            <a:r>
              <a:rPr lang="zh-CN" altLang="en-US" sz="2000" b="1" dirty="0" smtClean="0"/>
              <a:t>年版增加的指标：</a:t>
            </a:r>
            <a:endParaRPr lang="en-US" altLang="zh-CN" sz="2000" b="1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特征因子、</a:t>
            </a:r>
            <a:r>
              <a:rPr lang="en-US" altLang="zh-CN" dirty="0" smtClean="0"/>
              <a:t>5</a:t>
            </a:r>
            <a:r>
              <a:rPr lang="zh-CN" altLang="en-US" dirty="0" smtClean="0"/>
              <a:t>年影响因子、</a:t>
            </a:r>
            <a:r>
              <a:rPr lang="en-US" altLang="zh-CN" dirty="0" smtClean="0"/>
              <a:t>5</a:t>
            </a:r>
            <a:r>
              <a:rPr lang="zh-CN" altLang="en-US" dirty="0" smtClean="0"/>
              <a:t>年他引影响因子、博士论文被引量、会议论文被引量、论文影响分值、基金论文比分为国家级和省部级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1113105155.jpg"/>
          <p:cNvPicPr>
            <a:picLocks noChangeAspect="1"/>
          </p:cNvPicPr>
          <p:nvPr/>
        </p:nvPicPr>
        <p:blipFill>
          <a:blip r:embed="rId2" cstate="print"/>
          <a:srcRect l="7358" r="9014" b="7292"/>
          <a:stretch>
            <a:fillRect/>
          </a:stretch>
        </p:blipFill>
        <p:spPr>
          <a:xfrm rot="10800000">
            <a:off x="357158" y="142852"/>
            <a:ext cx="8643998" cy="650085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 bwMode="auto">
          <a:xfrm>
            <a:off x="1214414" y="4500570"/>
            <a:ext cx="7143800" cy="57150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利用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CNKI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了解本刊基本指标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785918" y="4929198"/>
            <a:ext cx="2286016" cy="28575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9" name="图片 8" descr="微信图片_201911131018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5120572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 bwMode="auto">
          <a:xfrm>
            <a:off x="2428860" y="3857628"/>
            <a:ext cx="1214446" cy="28575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357554" y="2786058"/>
            <a:ext cx="1143008" cy="28575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251</Words>
  <Application>Microsoft Office PowerPoint</Application>
  <PresentationFormat>全屏显示(4:3)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对期刊评价系统指标的理解 及数据库应用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Gavin</dc:creator>
  <cp:lastModifiedBy>Gavin</cp:lastModifiedBy>
  <cp:revision>54</cp:revision>
  <dcterms:created xsi:type="dcterms:W3CDTF">2017-07-25T02:50:11Z</dcterms:created>
  <dcterms:modified xsi:type="dcterms:W3CDTF">2019-11-18T02:53:07Z</dcterms:modified>
</cp:coreProperties>
</file>